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48" y="-3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EAE9B8-A004-43FF-AFAA-8EC52D517124}" type="datetimeFigureOut">
              <a:rPr lang="en-US" smtClean="0"/>
              <a:pPr/>
              <a:t>3/14/2014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wmf"/><Relationship Id="rId4" Type="http://schemas.openxmlformats.org/officeDocument/2006/relationships/image" Target="../media/image3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gif"/><Relationship Id="rId4" Type="http://schemas.openxmlformats.org/officeDocument/2006/relationships/image" Target="../media/image7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0"/>
                <a:gridCol w="3048000"/>
                <a:gridCol w="3048000"/>
              </a:tblGrid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peacefully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Calmly, not fighting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blazed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 smtClean="0"/>
                    </a:p>
                    <a:p>
                      <a:r>
                        <a:rPr lang="en-US" sz="2400" dirty="0" smtClean="0"/>
                        <a:t>Burned or shined</a:t>
                      </a:r>
                      <a:r>
                        <a:rPr lang="en-US" sz="2400" baseline="0" dirty="0" smtClean="0"/>
                        <a:t> brightly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empty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 smtClean="0"/>
                    </a:p>
                    <a:p>
                      <a:pPr algn="ctr"/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Not full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stream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 smtClean="0"/>
                    </a:p>
                    <a:p>
                      <a:r>
                        <a:rPr lang="en-US" sz="2400" dirty="0" smtClean="0"/>
                        <a:t>Flowing water, like a small</a:t>
                      </a:r>
                      <a:r>
                        <a:rPr lang="en-US" sz="2400" baseline="0" dirty="0" smtClean="0"/>
                        <a:t> river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2" descr="C:\Documents and Settings\Erin Coffman\Local Settings\Temporary Internet Files\Content.IE5\EIWSLC53\MC90038960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0" y="152400"/>
            <a:ext cx="1860804" cy="1412748"/>
          </a:xfrm>
          <a:prstGeom prst="rect">
            <a:avLst/>
          </a:prstGeom>
          <a:noFill/>
        </p:spPr>
      </p:pic>
      <p:pic>
        <p:nvPicPr>
          <p:cNvPr id="1028" name="Picture 4" descr="C:\Documents and Settings\Erin Coffman\Local Settings\Temporary Internet Files\Content.IE5\Q9S3P67R\MP900409422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1905000"/>
            <a:ext cx="1905000" cy="1270992"/>
          </a:xfrm>
          <a:prstGeom prst="rect">
            <a:avLst/>
          </a:prstGeom>
          <a:noFill/>
        </p:spPr>
      </p:pic>
      <p:pic>
        <p:nvPicPr>
          <p:cNvPr id="1029" name="Picture 5" descr="C:\Documents and Settings\Erin Coffman\Local Settings\Temporary Internet Files\Content.IE5\S2J0TZHP\MC900384032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3200" y="3733800"/>
            <a:ext cx="1836115" cy="941832"/>
          </a:xfrm>
          <a:prstGeom prst="rect">
            <a:avLst/>
          </a:prstGeom>
          <a:noFill/>
        </p:spPr>
      </p:pic>
      <p:pic>
        <p:nvPicPr>
          <p:cNvPr id="1030" name="Picture 6" descr="C:\Documents and Settings\Erin Coffman\Local Settings\Temporary Internet Files\Content.IE5\B856F6IP\MC900058208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0" y="5181600"/>
            <a:ext cx="1680173" cy="14528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0"/>
                <a:gridCol w="3048000"/>
                <a:gridCol w="3048000"/>
              </a:tblGrid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flung</a:t>
                      </a:r>
                      <a:endParaRPr lang="en-US" sz="3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Threw hard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swift</a:t>
                      </a:r>
                      <a:endParaRPr lang="en-US" sz="3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 smtClean="0"/>
                    </a:p>
                    <a:p>
                      <a:pPr algn="ctr"/>
                      <a:r>
                        <a:rPr lang="en-US" sz="2800" dirty="0" smtClean="0"/>
                        <a:t>fast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tumbling</a:t>
                      </a:r>
                      <a:endParaRPr lang="en-US" sz="3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 smtClean="0"/>
                    </a:p>
                    <a:p>
                      <a:pPr algn="ctr"/>
                      <a:r>
                        <a:rPr lang="en-US" sz="2800" dirty="0" smtClean="0"/>
                        <a:t>Falling and rolling suddenly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tangled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 smtClean="0"/>
                    </a:p>
                    <a:p>
                      <a:pPr algn="ctr"/>
                      <a:r>
                        <a:rPr lang="en-US" sz="2800" dirty="0" smtClean="0"/>
                        <a:t>Twisted</a:t>
                      </a:r>
                      <a:r>
                        <a:rPr lang="en-US" sz="2800" baseline="0" dirty="0" smtClean="0"/>
                        <a:t> and mixed up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0" name="Picture 2" descr="C:\Documents and Settings\Erin Coffman\Local Settings\Temporary Internet Files\Content.IE5\EIWSLC53\MP900422228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0400" y="228600"/>
            <a:ext cx="1000795" cy="1212798"/>
          </a:xfrm>
          <a:prstGeom prst="rect">
            <a:avLst/>
          </a:prstGeom>
          <a:noFill/>
        </p:spPr>
      </p:pic>
      <p:pic>
        <p:nvPicPr>
          <p:cNvPr id="2051" name="Picture 3" descr="C:\Documents and Settings\Erin Coffman\Local Settings\Temporary Internet Files\Content.IE5\BODPXD5T\MP900431819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1828800"/>
            <a:ext cx="2057400" cy="1515725"/>
          </a:xfrm>
          <a:prstGeom prst="rect">
            <a:avLst/>
          </a:prstGeom>
          <a:noFill/>
        </p:spPr>
      </p:pic>
      <p:pic>
        <p:nvPicPr>
          <p:cNvPr id="2052" name="Picture 4" descr="C:\Documents and Settings\Erin Coffman\Local Settings\Temporary Internet Files\Content.IE5\FFS60AY2\MM900234677[1]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34200" y="3657600"/>
            <a:ext cx="1152525" cy="1171575"/>
          </a:xfrm>
          <a:prstGeom prst="rect">
            <a:avLst/>
          </a:prstGeom>
          <a:noFill/>
        </p:spPr>
      </p:pic>
      <p:pic>
        <p:nvPicPr>
          <p:cNvPr id="2053" name="Picture 5" descr="C:\Documents and Settings\Erin Coffman\Local Settings\Temporary Internet Files\Content.IE5\EIWSLC53\MM900288888[1]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34200" y="5334000"/>
            <a:ext cx="1085850" cy="1190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1434</TotalTime>
  <Words>36</Words>
  <Application>Microsoft Office PowerPoint</Application>
  <PresentationFormat>On-screen Show (4:3)</PresentationFormat>
  <Paragraphs>34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Dowell</dc:creator>
  <cp:lastModifiedBy>Erin Coffman</cp:lastModifiedBy>
  <cp:revision>146</cp:revision>
  <dcterms:created xsi:type="dcterms:W3CDTF">2014-02-24T21:15:13Z</dcterms:created>
  <dcterms:modified xsi:type="dcterms:W3CDTF">2014-03-14T18:06:45Z</dcterms:modified>
</cp:coreProperties>
</file>